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9" r:id="rId5"/>
    <p:sldId id="258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660"/>
  </p:normalViewPr>
  <p:slideViewPr>
    <p:cSldViewPr>
      <p:cViewPr varScale="1">
        <p:scale>
          <a:sx n="105" d="100"/>
          <a:sy n="105" d="100"/>
        </p:scale>
        <p:origin x="-90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68F32D-D2E4-491D-B54F-95B6C4A43E21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6104EDB-C37A-4E5A-AD7F-8775C12719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frm=1&amp;source=images&amp;cd=&amp;cad=rja&amp;uact=8&amp;ved=0ahUKEwjrlvHz6s_JAhXERSYKHfxdD6gQjRwIBw&amp;url=http://ideasweekcc.tamucc.edu/sponsorship_opportunities.html&amp;psig=AFQjCNGhH2xC_WhTD3WT-Z925QOPexPr3A&amp;ust=1449786800393475" TargetMode="External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jpe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google.com/url?sa=i&amp;rct=j&amp;q=&amp;esrc=s&amp;frm=1&amp;source=images&amp;cd=&amp;ved=0ahUKEwjz-eju4s_JAhVHYiYKHRv6BqEQjRwIBw&amp;url=https://cartesianproduct.wordpress.com/2012/08/12/venn-diagrams-for-11-sets/&amp;psig=AFQjCNG1-tzEEZUIR5-0azeS5bVNBC5k1w&amp;ust=144978464542052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clyle\AppData\Local\Microsoft\Windows\Temporary Internet Files\Content.Outlook\UQ3IC1FI\brussFirstjp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83" y="457199"/>
            <a:ext cx="2915943" cy="167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7439"/>
            <a:ext cx="7772400" cy="1829761"/>
          </a:xfrm>
        </p:spPr>
        <p:txBody>
          <a:bodyPr>
            <a:normAutofit/>
          </a:bodyPr>
          <a:lstStyle/>
          <a:p>
            <a:r>
              <a:rPr lang="en-US" dirty="0" smtClean="0"/>
              <a:t>Benefits of RCN CE</a:t>
            </a:r>
            <a:r>
              <a:rPr lang="en-US" baseline="30000" dirty="0" smtClean="0"/>
              <a:t>3</a:t>
            </a:r>
            <a:r>
              <a:rPr lang="en-US" dirty="0" smtClean="0"/>
              <a:t>SAR Partnerships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5562600"/>
            <a:ext cx="7772400" cy="1371600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Cynthia Lyle, Senior Research Development Officer 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Texas A&amp;M University-Corpus Christi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Division of Research Commercialization and </a:t>
            </a:r>
            <a:r>
              <a:rPr lang="en-US" sz="1800" dirty="0" smtClean="0">
                <a:solidFill>
                  <a:schemeClr val="tx1"/>
                </a:solidFill>
              </a:rPr>
              <a:t>Outreach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67000" y="712343"/>
            <a:ext cx="59612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Fourth Annual RCN-CE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SAR Steering Committee Meeting</a:t>
            </a:r>
          </a:p>
          <a:p>
            <a:r>
              <a:rPr lang="en-US" sz="1600" dirty="0" smtClean="0"/>
              <a:t>December 11, 2015</a:t>
            </a:r>
          </a:p>
        </p:txBody>
      </p:sp>
    </p:spTree>
    <p:extLst>
      <p:ext uri="{BB962C8B-B14F-4D97-AF65-F5344CB8AC3E}">
        <p14:creationId xmlns:p14="http://schemas.microsoft.com/office/powerpoint/2010/main" val="1544770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0207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6 South Texas HSIs involved in NSF RCN CE</a:t>
            </a:r>
            <a:r>
              <a:rPr lang="en-US" baseline="30000" dirty="0" smtClean="0"/>
              <a:t>3</a:t>
            </a:r>
            <a:r>
              <a:rPr lang="en-US" dirty="0" smtClean="0"/>
              <a:t>SAR</a:t>
            </a:r>
          </a:p>
          <a:p>
            <a:pPr marL="365760" lvl="1" indent="0">
              <a:buNone/>
            </a:pPr>
            <a:r>
              <a:rPr lang="en-US" sz="2200" dirty="0" smtClean="0"/>
              <a:t>TAMUCC, TAMUK, TAMIU, UT-RGV, TSU, TAMU-SA</a:t>
            </a:r>
            <a:endParaRPr lang="en-US" sz="3000" dirty="0" smtClean="0"/>
          </a:p>
          <a:p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sz="3200" dirty="0"/>
              <a:t>RCN </a:t>
            </a:r>
            <a:r>
              <a:rPr lang="en-US" sz="3200" dirty="0" smtClean="0"/>
              <a:t>CE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SAR Partnership Benefits</a:t>
            </a:r>
            <a:endParaRPr lang="en-US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74" y="1828800"/>
            <a:ext cx="5121852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91200" y="2374880"/>
            <a:ext cx="3048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Promote regional social and economic development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Enable innovative research to increase human research           capital and science-enhancing infrastructure in South Texas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Promote greater diversity among workforce with advanced degrees</a:t>
            </a:r>
          </a:p>
        </p:txBody>
      </p:sp>
    </p:spTree>
    <p:extLst>
      <p:ext uri="{BB962C8B-B14F-4D97-AF65-F5344CB8AC3E}">
        <p14:creationId xmlns:p14="http://schemas.microsoft.com/office/powerpoint/2010/main" val="239877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715962"/>
          </a:xfrm>
        </p:spPr>
        <p:txBody>
          <a:bodyPr anchor="t">
            <a:noAutofit/>
          </a:bodyPr>
          <a:lstStyle/>
          <a:p>
            <a:r>
              <a:rPr lang="en-US" sz="3200" dirty="0" smtClean="0"/>
              <a:t>RCN Partnership HSI Benefits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Programs impact large number of underrepresented students among RCN partners</a:t>
            </a:r>
          </a:p>
          <a:p>
            <a:pPr marL="109728" indent="0">
              <a:buNone/>
            </a:pP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3496"/>
            <a:ext cx="4800600" cy="4148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034031"/>
              </p:ext>
            </p:extLst>
          </p:nvPr>
        </p:nvGraphicFramePr>
        <p:xfrm>
          <a:off x="5410201" y="1524000"/>
          <a:ext cx="3276599" cy="5121356"/>
        </p:xfrm>
        <a:graphic>
          <a:graphicData uri="http://schemas.openxmlformats.org/drawingml/2006/table">
            <a:tbl>
              <a:tblPr/>
              <a:tblGrid>
                <a:gridCol w="914057"/>
                <a:gridCol w="678171"/>
                <a:gridCol w="785057"/>
                <a:gridCol w="899314"/>
              </a:tblGrid>
              <a:tr h="23453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TAMUCC Student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Statistics</a:t>
                      </a:r>
                    </a:p>
                  </a:txBody>
                  <a:tcPr marL="7528" marR="7528" marT="7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2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Texas 19  southernmost counties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Hispanic Students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students 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chemeClr val="bg2">
                              <a:lumMod val="90000"/>
                            </a:schemeClr>
                          </a:solidFill>
                          <a:effectLst/>
                          <a:latin typeface="Calibri"/>
                        </a:rPr>
                        <a:t>Hispanic Students  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Aransas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26.4%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Bee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67.8%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Brooks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Cameron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86.7%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Duval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90.2%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Hidalgo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91.8%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Jim Hogg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Jim Wells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69.6%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Kenedy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Kleberg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65.4%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Live Oak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McMullen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Nueces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2213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3802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58.2%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Refugio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29.6%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San Patricio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542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49.6%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Starr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Webb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94.8%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Willacy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96.2%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Zapata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3375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5534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61.0%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624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number of Fall 2015 </a:t>
                      </a:r>
                      <a:r>
                        <a:rPr 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students</a:t>
                      </a:r>
                      <a:endParaRPr lang="en-US" sz="9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10747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8762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Students from the 19 counties 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5534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8762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% Students from the 19 counties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51.5%</a:t>
                      </a:r>
                    </a:p>
                  </a:txBody>
                  <a:tcPr marL="7528" marR="7528" marT="7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0422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231" y="2802403"/>
            <a:ext cx="4752946" cy="2609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anchor="t">
            <a:normAutofit/>
          </a:bodyPr>
          <a:lstStyle/>
          <a:p>
            <a:r>
              <a:rPr lang="en-US" sz="3200" dirty="0"/>
              <a:t>RCN Partnership </a:t>
            </a:r>
            <a:r>
              <a:rPr lang="en-US" sz="3200" dirty="0" smtClean="0"/>
              <a:t>Academia Example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Specialty program inter-institutional courses and internships to provide students a broader knowledge base</a:t>
            </a:r>
            <a:endParaRPr lang="en-US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122" y="2314623"/>
            <a:ext cx="1397217" cy="138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http://brandguide.tamu.edu/downloads/logos/TAMU-logos-cmyk/TAM-Wordmark/TAM-Wordmar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615958"/>
            <a:ext cx="2451208" cy="53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59655"/>
            <a:ext cx="2152650" cy="628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 descr="http://ideasweekcc.tamucc.edu/assets/tamucc_logo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308" y="5411864"/>
            <a:ext cx="2814269" cy="91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618" y="2043388"/>
            <a:ext cx="3276600" cy="45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81" y="4446084"/>
            <a:ext cx="2209800" cy="85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221" y="4520308"/>
            <a:ext cx="1071931" cy="789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07" y="3359247"/>
            <a:ext cx="1981200" cy="68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H="1">
            <a:off x="3505200" y="2802403"/>
            <a:ext cx="762000" cy="2609461"/>
          </a:xfrm>
          <a:prstGeom prst="straightConnector1">
            <a:avLst/>
          </a:prstGeom>
          <a:ln w="762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114800" y="3348891"/>
            <a:ext cx="3200401" cy="2062973"/>
          </a:xfrm>
          <a:prstGeom prst="straightConnector1">
            <a:avLst/>
          </a:prstGeom>
          <a:ln w="762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-4560000">
            <a:off x="2828048" y="3579622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Courses</a:t>
            </a:r>
            <a:endParaRPr lang="en-US" b="1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en-US" b="1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Internships</a:t>
            </a:r>
            <a:endParaRPr lang="en-US" b="1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 rot="-1860000">
            <a:off x="4610099" y="392115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Courses</a:t>
            </a:r>
            <a:endParaRPr lang="en-US" b="1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en-US" b="1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Internships</a:t>
            </a:r>
            <a:endParaRPr lang="en-US" b="1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17199" y="5407058"/>
            <a:ext cx="263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Unmanned aircraft systems</a:t>
            </a:r>
            <a:endParaRPr lang="en-US" sz="12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3200400" y="2551852"/>
            <a:ext cx="1987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Range management</a:t>
            </a:r>
            <a:endParaRPr lang="en-US" sz="1200" i="1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6623288" y="3131974"/>
            <a:ext cx="1987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Ag engineering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769327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8390" y="304800"/>
            <a:ext cx="8229600" cy="1143000"/>
          </a:xfrm>
        </p:spPr>
        <p:txBody>
          <a:bodyPr anchor="t">
            <a:noAutofit/>
          </a:bodyPr>
          <a:lstStyle/>
          <a:p>
            <a:r>
              <a:rPr lang="en-US" sz="3200" dirty="0"/>
              <a:t>RCN Partnership </a:t>
            </a:r>
            <a:r>
              <a:rPr lang="en-US" sz="3200" dirty="0" smtClean="0"/>
              <a:t>Research Example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2971800" cy="5562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Development of multidisciplinary and inter-institutional research programs to build UAS technologies for agriculture applications</a:t>
            </a:r>
          </a:p>
        </p:txBody>
      </p:sp>
      <p:pic>
        <p:nvPicPr>
          <p:cNvPr id="6148" name="Picture 4" descr="https://cartesianproduct.files.wordpress.com/2012/08/diagramme_de_ven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371600"/>
            <a:ext cx="5164818" cy="493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77342" y="2073455"/>
            <a:ext cx="1600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Science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TAMUK/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UT-RGV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Agriculture Expertise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20542" y="2073455"/>
            <a:ext cx="1981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Engineering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TAMUCC/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LSUASC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UAS 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Expertise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01709" y="4790342"/>
            <a:ext cx="2971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Data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UT-RGV/TAMUK/TAMUCC 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GIS Expertise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29942" y="2308008"/>
            <a:ext cx="1110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Sensors required to collect data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59085" y="3812274"/>
            <a:ext cx="110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Data </a:t>
            </a:r>
            <a:r>
              <a:rPr lang="en-US" sz="1200" dirty="0">
                <a:solidFill>
                  <a:schemeClr val="accent2"/>
                </a:solidFill>
              </a:rPr>
              <a:t>c</a:t>
            </a:r>
            <a:r>
              <a:rPr lang="en-US" sz="1200" dirty="0" smtClean="0">
                <a:solidFill>
                  <a:schemeClr val="accent2"/>
                </a:solidFill>
              </a:rPr>
              <a:t>ollection </a:t>
            </a:r>
            <a:r>
              <a:rPr lang="en-US" sz="1200" dirty="0">
                <a:solidFill>
                  <a:schemeClr val="accent2"/>
                </a:solidFill>
              </a:rPr>
              <a:t>t</a:t>
            </a:r>
            <a:r>
              <a:rPr lang="en-US" sz="1200" dirty="0" smtClean="0">
                <a:solidFill>
                  <a:schemeClr val="accent2"/>
                </a:solidFill>
              </a:rPr>
              <a:t>echniques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3132" y="3904607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2"/>
                </a:solidFill>
              </a:rPr>
              <a:t>UAV/sensor integration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05676" y="3347007"/>
            <a:ext cx="1167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Solution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348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 anchor="t">
            <a:noAutofit/>
          </a:bodyPr>
          <a:lstStyle/>
          <a:p>
            <a:pPr algn="ctr"/>
            <a:r>
              <a:rPr lang="en-US" sz="3200" dirty="0" smtClean="0"/>
              <a:t>Questions?</a:t>
            </a:r>
            <a:endParaRPr 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33400"/>
            <a:ext cx="28162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636657"/>
            <a:ext cx="70104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cap="small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Texas A&amp;M University-Corpus Christi</a:t>
            </a:r>
          </a:p>
          <a:p>
            <a:r>
              <a:rPr lang="en-US" sz="2000" cap="small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Research, Commercialization and Outreach</a:t>
            </a:r>
            <a:endParaRPr lang="en-US" sz="2000" cap="small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6322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558</TotalTime>
  <Words>340</Words>
  <Application>Microsoft Office PowerPoint</Application>
  <PresentationFormat>On-screen Show (4:3)</PresentationFormat>
  <Paragraphs>137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Benefits of RCN CE3SAR Partnerships</vt:lpstr>
      <vt:lpstr>RCN CE3SAR Partnership Benefits</vt:lpstr>
      <vt:lpstr>RCN Partnership HSI Benefits</vt:lpstr>
      <vt:lpstr>RCN Partnership Academia Example</vt:lpstr>
      <vt:lpstr>RCN Partnership Research Example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Lyle, Cynthia</dc:creator>
  <cp:lastModifiedBy>Xu, Hong</cp:lastModifiedBy>
  <cp:revision>27</cp:revision>
  <dcterms:created xsi:type="dcterms:W3CDTF">2015-12-09T14:54:26Z</dcterms:created>
  <dcterms:modified xsi:type="dcterms:W3CDTF">2015-12-10T16:29:23Z</dcterms:modified>
</cp:coreProperties>
</file>